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Montserrat"/>
      <p:regular r:id="rId34"/>
      <p:bold r:id="rId35"/>
      <p:italic r:id="rId36"/>
      <p:boldItalic r:id="rId37"/>
    </p:embeddedFont>
    <p:embeddedFont>
      <p:font typeface="Lat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20" Type="http://schemas.openxmlformats.org/officeDocument/2006/relationships/slide" Target="slides/slide15.xml"/><Relationship Id="rId41" Type="http://schemas.openxmlformats.org/officeDocument/2006/relationships/font" Target="fonts/Lat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bold.fntdata"/><Relationship Id="rId12" Type="http://schemas.openxmlformats.org/officeDocument/2006/relationships/slide" Target="slides/slide7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2.xml"/><Relationship Id="rId39" Type="http://schemas.openxmlformats.org/officeDocument/2006/relationships/font" Target="fonts/Lato-bold.fntdata"/><Relationship Id="rId16" Type="http://schemas.openxmlformats.org/officeDocument/2006/relationships/slide" Target="slides/slide11.xml"/><Relationship Id="rId38" Type="http://schemas.openxmlformats.org/officeDocument/2006/relationships/font" Target="fonts/La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2ecfaf32ea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2ecfaf32ea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2ecfaf32ea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2ecfaf32ea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2ecfaf32ea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2ecfaf32ea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ecfaf32ea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2ecfaf32ea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2ecfaf32ea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2ecfaf32ea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2ecfaf32ea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2ecfaf32ea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2ecfaf32ea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2ecfaf32ea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2ecfaf32ea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2ecfaf32ea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2ecfaf32ea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2ecfaf32ea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2ecfaf32ea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2ecfaf32ea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2ecfaf32ea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2ecfaf32e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ecfaf32ea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2ecfaf32ea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2ecfaf32ea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2ecfaf32ea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2ecfaf32ea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2ecfaf32ea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2ecfaf32ea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2ecfaf32ea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2ecfaf32ea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2ecfaf32ea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2ecfaf32ea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2ecfaf32ea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2ecfaf32ea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2ecfaf32ea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2ecfaf32ea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2ecfaf32ea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2ecfaf32ea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2ecfaf32ea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2ecfaf32ea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2ecfaf32ea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2ecfaf32ea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2ecfaf32ea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2ecfaf32ea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2ecfaf32ea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2ecfaf32ea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2ecfaf32ea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2ecfaf32ea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2ecfaf32ea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2ecfaf32ea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2ecfaf32ea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2ecfaf32ea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2ecfaf32ea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 Sort 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23/04/07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2073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419975" cy="26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2474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1755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1862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1564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